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61163" cy="99425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0C81-53E8-496B-9CCA-9890493F1460}" type="datetimeFigureOut">
              <a:rPr lang="pt-BR" smtClean="0"/>
              <a:pPr/>
              <a:t>18/02/2013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2A25-ED26-40A2-8464-174F935C9C7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0C81-53E8-496B-9CCA-9890493F1460}" type="datetimeFigureOut">
              <a:rPr lang="pt-BR" smtClean="0"/>
              <a:pPr/>
              <a:t>18/02/2013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2A25-ED26-40A2-8464-174F935C9C7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0C81-53E8-496B-9CCA-9890493F1460}" type="datetimeFigureOut">
              <a:rPr lang="pt-BR" smtClean="0"/>
              <a:pPr/>
              <a:t>18/02/2013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2A25-ED26-40A2-8464-174F935C9C7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0C81-53E8-496B-9CCA-9890493F1460}" type="datetimeFigureOut">
              <a:rPr lang="pt-BR" smtClean="0"/>
              <a:pPr/>
              <a:t>18/02/2013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2A25-ED26-40A2-8464-174F935C9C7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0C81-53E8-496B-9CCA-9890493F1460}" type="datetimeFigureOut">
              <a:rPr lang="pt-BR" smtClean="0"/>
              <a:pPr/>
              <a:t>18/02/2013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2A25-ED26-40A2-8464-174F935C9C7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0C81-53E8-496B-9CCA-9890493F1460}" type="datetimeFigureOut">
              <a:rPr lang="pt-BR" smtClean="0"/>
              <a:pPr/>
              <a:t>18/02/2013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2A25-ED26-40A2-8464-174F935C9C7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0C81-53E8-496B-9CCA-9890493F1460}" type="datetimeFigureOut">
              <a:rPr lang="pt-BR" smtClean="0"/>
              <a:pPr/>
              <a:t>18/02/2013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2A25-ED26-40A2-8464-174F935C9C7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0C81-53E8-496B-9CCA-9890493F1460}" type="datetimeFigureOut">
              <a:rPr lang="pt-BR" smtClean="0"/>
              <a:pPr/>
              <a:t>18/02/2013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2A25-ED26-40A2-8464-174F935C9C7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0C81-53E8-496B-9CCA-9890493F1460}" type="datetimeFigureOut">
              <a:rPr lang="pt-BR" smtClean="0"/>
              <a:pPr/>
              <a:t>18/02/2013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2A25-ED26-40A2-8464-174F935C9C7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0C81-53E8-496B-9CCA-9890493F1460}" type="datetimeFigureOut">
              <a:rPr lang="pt-BR" smtClean="0"/>
              <a:pPr/>
              <a:t>18/02/2013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2A25-ED26-40A2-8464-174F935C9C7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0C81-53E8-496B-9CCA-9890493F1460}" type="datetimeFigureOut">
              <a:rPr lang="pt-BR" smtClean="0"/>
              <a:pPr/>
              <a:t>18/02/2013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2A25-ED26-40A2-8464-174F935C9C7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60C81-53E8-496B-9CCA-9890493F1460}" type="datetimeFigureOut">
              <a:rPr lang="pt-BR" smtClean="0"/>
              <a:pPr/>
              <a:t>18/02/2013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A2A25-ED26-40A2-8464-174F935C9C7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00174" y="1643042"/>
            <a:ext cx="4071966" cy="357190"/>
          </a:xfrm>
        </p:spPr>
        <p:txBody>
          <a:bodyPr>
            <a:noAutofit/>
          </a:bodyPr>
          <a:lstStyle/>
          <a:p>
            <a:r>
              <a:rPr lang="pt-BR" sz="1400" dirty="0" smtClean="0"/>
              <a:t>PREFEITURA MUNICIPAL DE SÃO JOÃO DO ITAPERIÚ</a:t>
            </a:r>
            <a:br>
              <a:rPr lang="pt-BR" sz="1400" dirty="0" smtClean="0"/>
            </a:br>
            <a:r>
              <a:rPr lang="pt-BR" sz="1400" dirty="0" smtClean="0"/>
              <a:t>Secretaria do Desenvolvimento Social e da Família</a:t>
            </a:r>
            <a:br>
              <a:rPr lang="pt-BR" sz="1400" dirty="0" smtClean="0"/>
            </a:br>
            <a:endParaRPr lang="pt-BR" sz="1400" dirty="0"/>
          </a:p>
        </p:txBody>
      </p:sp>
      <p:sp>
        <p:nvSpPr>
          <p:cNvPr id="1026" name="AutoShape 2" descr="cras.jpg"/>
          <p:cNvSpPr>
            <a:spLocks noChangeAspect="1" noChangeArrowheads="1"/>
          </p:cNvSpPr>
          <p:nvPr/>
        </p:nvSpPr>
        <p:spPr bwMode="auto">
          <a:xfrm>
            <a:off x="57150" y="-192617"/>
            <a:ext cx="228600" cy="406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cras.jpg"/>
          <p:cNvSpPr>
            <a:spLocks noChangeAspect="1" noChangeArrowheads="1"/>
          </p:cNvSpPr>
          <p:nvPr/>
        </p:nvSpPr>
        <p:spPr bwMode="auto">
          <a:xfrm>
            <a:off x="57150" y="-192617"/>
            <a:ext cx="228600" cy="406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0" name="AutoShape 6" descr="cras.jpg"/>
          <p:cNvSpPr>
            <a:spLocks noChangeAspect="1" noChangeArrowheads="1"/>
          </p:cNvSpPr>
          <p:nvPr/>
        </p:nvSpPr>
        <p:spPr bwMode="auto">
          <a:xfrm>
            <a:off x="57150" y="-192617"/>
            <a:ext cx="228600" cy="406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7" name="Imagem 6" descr="untitled.png"/>
          <p:cNvPicPr>
            <a:picLocks noChangeAspect="1"/>
          </p:cNvPicPr>
          <p:nvPr/>
        </p:nvPicPr>
        <p:blipFill>
          <a:blip r:embed="rId2"/>
          <a:srcRect b="3226"/>
          <a:stretch>
            <a:fillRect/>
          </a:stretch>
        </p:blipFill>
        <p:spPr>
          <a:xfrm>
            <a:off x="0" y="285720"/>
            <a:ext cx="2071678" cy="107153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Imagem 7" descr="Descrição: image001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8" y="285720"/>
            <a:ext cx="4786322" cy="107153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CaixaDeTexto 8"/>
          <p:cNvSpPr txBox="1"/>
          <p:nvPr/>
        </p:nvSpPr>
        <p:spPr>
          <a:xfrm>
            <a:off x="0" y="1500166"/>
            <a:ext cx="6858000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        </a:t>
            </a:r>
          </a:p>
          <a:p>
            <a:endParaRPr lang="pt-BR" dirty="0" smtClean="0"/>
          </a:p>
          <a:p>
            <a:r>
              <a:rPr lang="pt-BR" sz="1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Convocamos a vossa senhoria para comparecer ao </a:t>
            </a:r>
            <a:r>
              <a:rPr lang="pt-BR" sz="1600" b="1" u="sng" dirty="0" smtClean="0">
                <a:latin typeface="Arial" pitchFamily="34" charset="0"/>
                <a:cs typeface="Arial" pitchFamily="34" charset="0"/>
              </a:rPr>
              <a:t>CRAS,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a partir das </a:t>
            </a: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08:00 </a:t>
            </a:r>
            <a:r>
              <a:rPr lang="pt-BR" sz="1600" b="1" dirty="0" err="1" smtClean="0">
                <a:latin typeface="Arial" pitchFamily="34" charset="0"/>
                <a:cs typeface="Arial" pitchFamily="34" charset="0"/>
              </a:rPr>
              <a:t>hs</a:t>
            </a: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 da manhã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 às</a:t>
            </a: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 16:30 </a:t>
            </a:r>
            <a:r>
              <a:rPr lang="pt-BR" sz="1600" b="1" dirty="0" err="1" smtClean="0">
                <a:latin typeface="Arial" pitchFamily="34" charset="0"/>
                <a:cs typeface="Arial" pitchFamily="34" charset="0"/>
              </a:rPr>
              <a:t>hs</a:t>
            </a: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da </a:t>
            </a: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tarde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, para</a:t>
            </a:r>
            <a:r>
              <a:rPr lang="pt-BR" sz="1600" b="1" u="sng" dirty="0" smtClean="0">
                <a:latin typeface="Arial" pitchFamily="34" charset="0"/>
                <a:cs typeface="Arial" pitchFamily="34" charset="0"/>
              </a:rPr>
              <a:t> MEDIR E PESAR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, você e seus filhos.</a:t>
            </a:r>
          </a:p>
          <a:p>
            <a:endParaRPr lang="pt-BR" sz="2000" dirty="0" smtClean="0"/>
          </a:p>
          <a:p>
            <a:r>
              <a:rPr lang="pt-BR" sz="2400" dirty="0" smtClean="0"/>
              <a:t>                                                                           </a:t>
            </a:r>
          </a:p>
          <a:p>
            <a:pPr algn="ctr"/>
            <a:endParaRPr lang="pt-BR" sz="2000" b="1" i="1" dirty="0" smtClean="0"/>
          </a:p>
          <a:p>
            <a:pPr algn="ctr"/>
            <a:endParaRPr lang="pt-BR" sz="2000" b="1" i="1" dirty="0" smtClean="0"/>
          </a:p>
          <a:p>
            <a:pPr algn="ctr"/>
            <a:endParaRPr lang="pt-BR" sz="2000" b="1" i="1" dirty="0" smtClean="0"/>
          </a:p>
          <a:p>
            <a:pPr algn="ctr"/>
            <a:endParaRPr lang="pt-BR" sz="2000" b="1" i="1" dirty="0" smtClean="0"/>
          </a:p>
          <a:p>
            <a:pPr algn="ctr"/>
            <a:endParaRPr lang="pt-BR" sz="2000" b="1" i="1" dirty="0" smtClean="0"/>
          </a:p>
          <a:p>
            <a:pPr algn="ctr"/>
            <a:endParaRPr lang="pt-BR" sz="2000" b="1" i="1" dirty="0" smtClean="0"/>
          </a:p>
          <a:p>
            <a:pPr algn="ctr"/>
            <a:endParaRPr lang="pt-BR" sz="2000" b="1" i="1" dirty="0" smtClean="0"/>
          </a:p>
          <a:p>
            <a:pPr algn="ctr"/>
            <a:endParaRPr lang="pt-BR" sz="2000" b="1" i="1" dirty="0" smtClean="0"/>
          </a:p>
          <a:p>
            <a:pPr algn="ctr"/>
            <a:endParaRPr lang="pt-BR" sz="2000" b="1" i="1" dirty="0" smtClean="0"/>
          </a:p>
          <a:p>
            <a:pPr algn="ctr"/>
            <a:endParaRPr lang="pt-BR" sz="2000" b="1" i="1" dirty="0" smtClean="0"/>
          </a:p>
          <a:p>
            <a:pPr algn="ctr"/>
            <a:endParaRPr lang="pt-BR" sz="1400" b="1" i="1" dirty="0" smtClean="0"/>
          </a:p>
          <a:p>
            <a:pPr algn="ctr"/>
            <a:r>
              <a:rPr lang="pt-BR" sz="1600" b="1" i="1" dirty="0" smtClean="0">
                <a:latin typeface="Arial" pitchFamily="34" charset="0"/>
                <a:cs typeface="Arial" pitchFamily="34" charset="0"/>
              </a:rPr>
              <a:t>O não comparecimento irá prejudicar no recebimento do Bolsa Família.</a:t>
            </a: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 lvl="0" algn="r">
              <a:spcBef>
                <a:spcPct val="0"/>
              </a:spcBef>
              <a:defRPr/>
            </a:pPr>
            <a:r>
              <a:rPr lang="pt-BR" sz="1000" dirty="0" smtClean="0">
                <a:latin typeface="Arial" pitchFamily="34" charset="0"/>
                <a:cs typeface="Arial" pitchFamily="34" charset="0"/>
              </a:rPr>
              <a:t>TERESINHA </a:t>
            </a:r>
            <a:r>
              <a:rPr lang="pt-BR" sz="1000" dirty="0" err="1" smtClean="0">
                <a:latin typeface="Arial" pitchFamily="34" charset="0"/>
                <a:cs typeface="Arial" pitchFamily="34" charset="0"/>
              </a:rPr>
              <a:t>Apª</a:t>
            </a:r>
            <a:r>
              <a:rPr lang="pt-BR" sz="1000" dirty="0" smtClean="0">
                <a:latin typeface="Arial" pitchFamily="34" charset="0"/>
                <a:cs typeface="Arial" pitchFamily="34" charset="0"/>
              </a:rPr>
              <a:t> DOS SANTOS</a:t>
            </a:r>
          </a:p>
          <a:p>
            <a:pPr lvl="0" algn="r">
              <a:spcBef>
                <a:spcPct val="0"/>
              </a:spcBef>
              <a:defRPr/>
            </a:pPr>
            <a:r>
              <a:rPr lang="pt-BR" sz="1000" dirty="0" smtClean="0">
                <a:latin typeface="Arial" pitchFamily="34" charset="0"/>
                <a:cs typeface="Arial" pitchFamily="34" charset="0"/>
              </a:rPr>
              <a:t>GESTORA DO BOLSA FAMILIA     </a:t>
            </a:r>
          </a:p>
          <a:p>
            <a:pPr algn="ctr"/>
            <a:endParaRPr lang="pt-BR" b="1" u="sng" dirty="0"/>
          </a:p>
        </p:txBody>
      </p:sp>
      <p:pic>
        <p:nvPicPr>
          <p:cNvPr id="11" name="Imagem 10" descr="Descrição: image001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7858116"/>
            <a:ext cx="6858000" cy="128588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9" name="Título 1"/>
          <p:cNvSpPr txBox="1">
            <a:spLocks/>
          </p:cNvSpPr>
          <p:nvPr/>
        </p:nvSpPr>
        <p:spPr>
          <a:xfrm>
            <a:off x="4500570" y="8358214"/>
            <a:ext cx="2357430" cy="571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1785926" y="3000364"/>
          <a:ext cx="3071834" cy="3429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5995"/>
                <a:gridCol w="1475839"/>
              </a:tblGrid>
              <a:tr h="342902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latin typeface="Arial" pitchFamily="34" charset="0"/>
                          <a:cs typeface="Arial" pitchFamily="34" charset="0"/>
                        </a:rPr>
                        <a:t>MES</a:t>
                      </a:r>
                      <a:endParaRPr lang="pt-B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latin typeface="Arial" pitchFamily="34" charset="0"/>
                          <a:cs typeface="Arial" pitchFamily="34" charset="0"/>
                        </a:rPr>
                        <a:t>DATA</a:t>
                      </a:r>
                      <a:endParaRPr lang="pt-B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42902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Arial" pitchFamily="34" charset="0"/>
                          <a:cs typeface="Arial" pitchFamily="34" charset="0"/>
                        </a:rPr>
                        <a:t>MARÇO</a:t>
                      </a:r>
                      <a:endParaRPr lang="pt-B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pt-B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42902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Arial" pitchFamily="34" charset="0"/>
                          <a:cs typeface="Arial" pitchFamily="34" charset="0"/>
                        </a:rPr>
                        <a:t>ABRIL</a:t>
                      </a:r>
                      <a:endParaRPr lang="pt-B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pt-B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42902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Arial" pitchFamily="34" charset="0"/>
                          <a:cs typeface="Arial" pitchFamily="34" charset="0"/>
                        </a:rPr>
                        <a:t>MAIO</a:t>
                      </a:r>
                      <a:endParaRPr lang="pt-B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pt-B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42902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Arial" pitchFamily="34" charset="0"/>
                          <a:cs typeface="Arial" pitchFamily="34" charset="0"/>
                        </a:rPr>
                        <a:t>JUNHO</a:t>
                      </a:r>
                      <a:endParaRPr lang="pt-B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pt-B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42902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Arial" pitchFamily="34" charset="0"/>
                          <a:cs typeface="Arial" pitchFamily="34" charset="0"/>
                        </a:rPr>
                        <a:t>JULHO</a:t>
                      </a:r>
                      <a:endParaRPr lang="pt-B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pt-B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42902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Arial" pitchFamily="34" charset="0"/>
                          <a:cs typeface="Arial" pitchFamily="34" charset="0"/>
                        </a:rPr>
                        <a:t>AGOSTO</a:t>
                      </a:r>
                      <a:endParaRPr lang="pt-B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pt-B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42902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Arial" pitchFamily="34" charset="0"/>
                          <a:cs typeface="Arial" pitchFamily="34" charset="0"/>
                        </a:rPr>
                        <a:t>SETEMBRO</a:t>
                      </a:r>
                      <a:endParaRPr lang="pt-B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pt-B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42902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Arial" pitchFamily="34" charset="0"/>
                          <a:cs typeface="Arial" pitchFamily="34" charset="0"/>
                        </a:rPr>
                        <a:t>OUTUBRO</a:t>
                      </a:r>
                      <a:endParaRPr lang="pt-B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pt-B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42902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Arial" pitchFamily="34" charset="0"/>
                          <a:cs typeface="Arial" pitchFamily="34" charset="0"/>
                        </a:rPr>
                        <a:t>NOVEMBRO</a:t>
                      </a:r>
                      <a:endParaRPr lang="pt-B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pt-B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81</Words>
  <Application>Microsoft Office PowerPoint</Application>
  <PresentationFormat>Apresentação na tela (4:3)</PresentationFormat>
  <Paragraphs>41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PREFEITURA MUNICIPAL DE SÃO JOÃO DO ITAPERIÚ Secretaria do Desenvolvimento Social e da Família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CRAS01</dc:creator>
  <cp:lastModifiedBy>CRAS01</cp:lastModifiedBy>
  <cp:revision>36</cp:revision>
  <dcterms:created xsi:type="dcterms:W3CDTF">2012-10-04T17:24:01Z</dcterms:created>
  <dcterms:modified xsi:type="dcterms:W3CDTF">2013-02-18T13:20:03Z</dcterms:modified>
</cp:coreProperties>
</file>